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1BF5-6898-4EB6-8071-FC98233CBCB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2D07-044C-4E68-A2A3-862222D9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BBC5-F0BD-4FDB-A7B9-8062C59805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1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8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DEA9-D464-44D2-968F-52CA3F8A40D9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73D7-AAA0-4EE1-8102-47D20A69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4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6100778"/>
            <a:ext cx="3786214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356420" y="6165304"/>
            <a:ext cx="2431178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SITE PLAN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3220" y="83877"/>
            <a:ext cx="9144000" cy="5447028"/>
            <a:chOff x="0" y="66156"/>
            <a:chExt cx="9144000" cy="54470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9" t="25549" r="13613" b="11888"/>
            <a:stretch/>
          </p:blipFill>
          <p:spPr>
            <a:xfrm>
              <a:off x="0" y="66156"/>
              <a:ext cx="9144000" cy="5447028"/>
            </a:xfrm>
            <a:prstGeom prst="rect">
              <a:avLst/>
            </a:prstGeom>
          </p:spPr>
        </p:pic>
        <p:sp>
          <p:nvSpPr>
            <p:cNvPr id="2" name="Freeform 1"/>
            <p:cNvSpPr/>
            <p:nvPr/>
          </p:nvSpPr>
          <p:spPr>
            <a:xfrm>
              <a:off x="1607820" y="1508760"/>
              <a:ext cx="2834640" cy="2453640"/>
            </a:xfrm>
            <a:custGeom>
              <a:avLst/>
              <a:gdLst>
                <a:gd name="connsiteX0" fmla="*/ 7620 w 2834640"/>
                <a:gd name="connsiteY0" fmla="*/ 308610 h 2453640"/>
                <a:gd name="connsiteX1" fmla="*/ 537210 w 2834640"/>
                <a:gd name="connsiteY1" fmla="*/ 323850 h 2453640"/>
                <a:gd name="connsiteX2" fmla="*/ 544830 w 2834640"/>
                <a:gd name="connsiteY2" fmla="*/ 0 h 2453640"/>
                <a:gd name="connsiteX3" fmla="*/ 1524000 w 2834640"/>
                <a:gd name="connsiteY3" fmla="*/ 0 h 2453640"/>
                <a:gd name="connsiteX4" fmla="*/ 1531620 w 2834640"/>
                <a:gd name="connsiteY4" fmla="*/ 864870 h 2453640"/>
                <a:gd name="connsiteX5" fmla="*/ 2834640 w 2834640"/>
                <a:gd name="connsiteY5" fmla="*/ 872490 h 2453640"/>
                <a:gd name="connsiteX6" fmla="*/ 2827020 w 2834640"/>
                <a:gd name="connsiteY6" fmla="*/ 2240280 h 2453640"/>
                <a:gd name="connsiteX7" fmla="*/ 651510 w 2834640"/>
                <a:gd name="connsiteY7" fmla="*/ 2244090 h 2453640"/>
                <a:gd name="connsiteX8" fmla="*/ 655320 w 2834640"/>
                <a:gd name="connsiteY8" fmla="*/ 2453640 h 2453640"/>
                <a:gd name="connsiteX9" fmla="*/ 0 w 2834640"/>
                <a:gd name="connsiteY9" fmla="*/ 2453640 h 2453640"/>
                <a:gd name="connsiteX10" fmla="*/ 7620 w 2834640"/>
                <a:gd name="connsiteY10" fmla="*/ 308610 h 24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4640" h="2453640">
                  <a:moveTo>
                    <a:pt x="7620" y="308610"/>
                  </a:moveTo>
                  <a:lnTo>
                    <a:pt x="537210" y="323850"/>
                  </a:lnTo>
                  <a:lnTo>
                    <a:pt x="544830" y="0"/>
                  </a:lnTo>
                  <a:lnTo>
                    <a:pt x="1524000" y="0"/>
                  </a:lnTo>
                  <a:lnTo>
                    <a:pt x="1531620" y="864870"/>
                  </a:lnTo>
                  <a:lnTo>
                    <a:pt x="2834640" y="872490"/>
                  </a:lnTo>
                  <a:lnTo>
                    <a:pt x="2827020" y="2240280"/>
                  </a:lnTo>
                  <a:lnTo>
                    <a:pt x="651510" y="2244090"/>
                  </a:lnTo>
                  <a:lnTo>
                    <a:pt x="655320" y="2453640"/>
                  </a:lnTo>
                  <a:lnTo>
                    <a:pt x="0" y="2453640"/>
                  </a:lnTo>
                  <a:lnTo>
                    <a:pt x="7620" y="308610"/>
                  </a:lnTo>
                  <a:close/>
                </a:path>
              </a:pathLst>
            </a:custGeom>
            <a:solidFill>
              <a:srgbClr val="984807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96430" y="3962400"/>
              <a:ext cx="285750" cy="746760"/>
            </a:xfrm>
            <a:custGeom>
              <a:avLst/>
              <a:gdLst>
                <a:gd name="connsiteX0" fmla="*/ 7620 w 285750"/>
                <a:gd name="connsiteY0" fmla="*/ 0 h 746760"/>
                <a:gd name="connsiteX1" fmla="*/ 285750 w 285750"/>
                <a:gd name="connsiteY1" fmla="*/ 7620 h 746760"/>
                <a:gd name="connsiteX2" fmla="*/ 285750 w 285750"/>
                <a:gd name="connsiteY2" fmla="*/ 746760 h 746760"/>
                <a:gd name="connsiteX3" fmla="*/ 0 w 285750"/>
                <a:gd name="connsiteY3" fmla="*/ 731520 h 746760"/>
                <a:gd name="connsiteX4" fmla="*/ 7620 w 285750"/>
                <a:gd name="connsiteY4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46760">
                  <a:moveTo>
                    <a:pt x="7620" y="0"/>
                  </a:moveTo>
                  <a:lnTo>
                    <a:pt x="285750" y="7620"/>
                  </a:lnTo>
                  <a:lnTo>
                    <a:pt x="285750" y="746760"/>
                  </a:lnTo>
                  <a:lnTo>
                    <a:pt x="0" y="731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385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79712" y="3962400"/>
              <a:ext cx="285750" cy="746760"/>
            </a:xfrm>
            <a:custGeom>
              <a:avLst/>
              <a:gdLst>
                <a:gd name="connsiteX0" fmla="*/ 7620 w 285750"/>
                <a:gd name="connsiteY0" fmla="*/ 0 h 746760"/>
                <a:gd name="connsiteX1" fmla="*/ 285750 w 285750"/>
                <a:gd name="connsiteY1" fmla="*/ 7620 h 746760"/>
                <a:gd name="connsiteX2" fmla="*/ 285750 w 285750"/>
                <a:gd name="connsiteY2" fmla="*/ 746760 h 746760"/>
                <a:gd name="connsiteX3" fmla="*/ 0 w 285750"/>
                <a:gd name="connsiteY3" fmla="*/ 731520 h 746760"/>
                <a:gd name="connsiteX4" fmla="*/ 7620 w 285750"/>
                <a:gd name="connsiteY4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46760">
                  <a:moveTo>
                    <a:pt x="7620" y="0"/>
                  </a:moveTo>
                  <a:lnTo>
                    <a:pt x="285750" y="7620"/>
                  </a:lnTo>
                  <a:lnTo>
                    <a:pt x="285750" y="746760"/>
                  </a:lnTo>
                  <a:lnTo>
                    <a:pt x="0" y="731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385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27784" y="4437112"/>
              <a:ext cx="397356" cy="272048"/>
            </a:xfrm>
            <a:custGeom>
              <a:avLst/>
              <a:gdLst>
                <a:gd name="connsiteX0" fmla="*/ 7620 w 285750"/>
                <a:gd name="connsiteY0" fmla="*/ 0 h 746760"/>
                <a:gd name="connsiteX1" fmla="*/ 285750 w 285750"/>
                <a:gd name="connsiteY1" fmla="*/ 7620 h 746760"/>
                <a:gd name="connsiteX2" fmla="*/ 285750 w 285750"/>
                <a:gd name="connsiteY2" fmla="*/ 746760 h 746760"/>
                <a:gd name="connsiteX3" fmla="*/ 0 w 285750"/>
                <a:gd name="connsiteY3" fmla="*/ 731520 h 746760"/>
                <a:gd name="connsiteX4" fmla="*/ 7620 w 285750"/>
                <a:gd name="connsiteY4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46760">
                  <a:moveTo>
                    <a:pt x="7620" y="0"/>
                  </a:moveTo>
                  <a:lnTo>
                    <a:pt x="285750" y="7620"/>
                  </a:lnTo>
                  <a:lnTo>
                    <a:pt x="285750" y="746760"/>
                  </a:lnTo>
                  <a:lnTo>
                    <a:pt x="0" y="731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385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59832" y="4452714"/>
              <a:ext cx="325348" cy="272048"/>
            </a:xfrm>
            <a:custGeom>
              <a:avLst/>
              <a:gdLst>
                <a:gd name="connsiteX0" fmla="*/ 7620 w 285750"/>
                <a:gd name="connsiteY0" fmla="*/ 0 h 746760"/>
                <a:gd name="connsiteX1" fmla="*/ 285750 w 285750"/>
                <a:gd name="connsiteY1" fmla="*/ 7620 h 746760"/>
                <a:gd name="connsiteX2" fmla="*/ 285750 w 285750"/>
                <a:gd name="connsiteY2" fmla="*/ 746760 h 746760"/>
                <a:gd name="connsiteX3" fmla="*/ 0 w 285750"/>
                <a:gd name="connsiteY3" fmla="*/ 731520 h 746760"/>
                <a:gd name="connsiteX4" fmla="*/ 7620 w 285750"/>
                <a:gd name="connsiteY4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46760">
                  <a:moveTo>
                    <a:pt x="7620" y="0"/>
                  </a:moveTo>
                  <a:lnTo>
                    <a:pt x="285750" y="7620"/>
                  </a:lnTo>
                  <a:lnTo>
                    <a:pt x="285750" y="746760"/>
                  </a:lnTo>
                  <a:lnTo>
                    <a:pt x="0" y="731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385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42260" y="3717032"/>
              <a:ext cx="745564" cy="216024"/>
            </a:xfrm>
            <a:custGeom>
              <a:avLst/>
              <a:gdLst>
                <a:gd name="connsiteX0" fmla="*/ 7620 w 285750"/>
                <a:gd name="connsiteY0" fmla="*/ 0 h 746760"/>
                <a:gd name="connsiteX1" fmla="*/ 285750 w 285750"/>
                <a:gd name="connsiteY1" fmla="*/ 7620 h 746760"/>
                <a:gd name="connsiteX2" fmla="*/ 285750 w 285750"/>
                <a:gd name="connsiteY2" fmla="*/ 746760 h 746760"/>
                <a:gd name="connsiteX3" fmla="*/ 0 w 285750"/>
                <a:gd name="connsiteY3" fmla="*/ 731520 h 746760"/>
                <a:gd name="connsiteX4" fmla="*/ 7620 w 285750"/>
                <a:gd name="connsiteY4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46760">
                  <a:moveTo>
                    <a:pt x="7620" y="0"/>
                  </a:moveTo>
                  <a:lnTo>
                    <a:pt x="285750" y="7620"/>
                  </a:lnTo>
                  <a:lnTo>
                    <a:pt x="285750" y="746760"/>
                  </a:lnTo>
                  <a:lnTo>
                    <a:pt x="0" y="731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385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37198" y="3746376"/>
              <a:ext cx="1290786" cy="186680"/>
            </a:xfrm>
            <a:custGeom>
              <a:avLst/>
              <a:gdLst>
                <a:gd name="connsiteX0" fmla="*/ 7620 w 285750"/>
                <a:gd name="connsiteY0" fmla="*/ 0 h 746760"/>
                <a:gd name="connsiteX1" fmla="*/ 285750 w 285750"/>
                <a:gd name="connsiteY1" fmla="*/ 7620 h 746760"/>
                <a:gd name="connsiteX2" fmla="*/ 285750 w 285750"/>
                <a:gd name="connsiteY2" fmla="*/ 746760 h 746760"/>
                <a:gd name="connsiteX3" fmla="*/ 0 w 285750"/>
                <a:gd name="connsiteY3" fmla="*/ 731520 h 746760"/>
                <a:gd name="connsiteX4" fmla="*/ 7620 w 285750"/>
                <a:gd name="connsiteY4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46760">
                  <a:moveTo>
                    <a:pt x="7620" y="0"/>
                  </a:moveTo>
                  <a:lnTo>
                    <a:pt x="285750" y="7620"/>
                  </a:lnTo>
                  <a:lnTo>
                    <a:pt x="285750" y="746760"/>
                  </a:lnTo>
                  <a:lnTo>
                    <a:pt x="0" y="731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385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48840" y="1143000"/>
              <a:ext cx="2396490" cy="579120"/>
            </a:xfrm>
            <a:custGeom>
              <a:avLst/>
              <a:gdLst>
                <a:gd name="connsiteX0" fmla="*/ 0 w 2396490"/>
                <a:gd name="connsiteY0" fmla="*/ 361950 h 579120"/>
                <a:gd name="connsiteX1" fmla="*/ 11430 w 2396490"/>
                <a:gd name="connsiteY1" fmla="*/ 190500 h 579120"/>
                <a:gd name="connsiteX2" fmla="*/ 45720 w 2396490"/>
                <a:gd name="connsiteY2" fmla="*/ 182880 h 579120"/>
                <a:gd name="connsiteX3" fmla="*/ 2335530 w 2396490"/>
                <a:gd name="connsiteY3" fmla="*/ 0 h 579120"/>
                <a:gd name="connsiteX4" fmla="*/ 2396490 w 2396490"/>
                <a:gd name="connsiteY4" fmla="*/ 579120 h 579120"/>
                <a:gd name="connsiteX5" fmla="*/ 994410 w 2396490"/>
                <a:gd name="connsiteY5" fmla="*/ 560070 h 579120"/>
                <a:gd name="connsiteX6" fmla="*/ 998220 w 2396490"/>
                <a:gd name="connsiteY6" fmla="*/ 354330 h 579120"/>
                <a:gd name="connsiteX7" fmla="*/ 0 w 2396490"/>
                <a:gd name="connsiteY7" fmla="*/ 36195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490" h="579120">
                  <a:moveTo>
                    <a:pt x="0" y="361950"/>
                  </a:moveTo>
                  <a:lnTo>
                    <a:pt x="11430" y="190500"/>
                  </a:lnTo>
                  <a:lnTo>
                    <a:pt x="45720" y="182880"/>
                  </a:lnTo>
                  <a:lnTo>
                    <a:pt x="2335530" y="0"/>
                  </a:lnTo>
                  <a:lnTo>
                    <a:pt x="2396490" y="579120"/>
                  </a:lnTo>
                  <a:lnTo>
                    <a:pt x="994410" y="560070"/>
                  </a:lnTo>
                  <a:lnTo>
                    <a:pt x="998220" y="35433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3385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91990" y="807720"/>
              <a:ext cx="3950970" cy="640080"/>
            </a:xfrm>
            <a:custGeom>
              <a:avLst/>
              <a:gdLst>
                <a:gd name="connsiteX0" fmla="*/ 0 w 3950970"/>
                <a:gd name="connsiteY0" fmla="*/ 331470 h 640080"/>
                <a:gd name="connsiteX1" fmla="*/ 3939540 w 3950970"/>
                <a:gd name="connsiteY1" fmla="*/ 0 h 640080"/>
                <a:gd name="connsiteX2" fmla="*/ 3950970 w 3950970"/>
                <a:gd name="connsiteY2" fmla="*/ 640080 h 640080"/>
                <a:gd name="connsiteX3" fmla="*/ 3619500 w 3950970"/>
                <a:gd name="connsiteY3" fmla="*/ 632460 h 640080"/>
                <a:gd name="connsiteX4" fmla="*/ 3581400 w 3950970"/>
                <a:gd name="connsiteY4" fmla="*/ 133350 h 640080"/>
                <a:gd name="connsiteX5" fmla="*/ 7620 w 3950970"/>
                <a:gd name="connsiteY5" fmla="*/ 430530 h 640080"/>
                <a:gd name="connsiteX6" fmla="*/ 0 w 3950970"/>
                <a:gd name="connsiteY6" fmla="*/ 33147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0970" h="640080">
                  <a:moveTo>
                    <a:pt x="0" y="331470"/>
                  </a:moveTo>
                  <a:lnTo>
                    <a:pt x="3939540" y="0"/>
                  </a:lnTo>
                  <a:lnTo>
                    <a:pt x="3950970" y="640080"/>
                  </a:lnTo>
                  <a:lnTo>
                    <a:pt x="3619500" y="632460"/>
                  </a:lnTo>
                  <a:lnTo>
                    <a:pt x="3581400" y="133350"/>
                  </a:lnTo>
                  <a:lnTo>
                    <a:pt x="7620" y="430530"/>
                  </a:lnTo>
                  <a:lnTo>
                    <a:pt x="0" y="331470"/>
                  </a:lnTo>
                  <a:close/>
                </a:path>
              </a:pathLst>
            </a:custGeom>
            <a:solidFill>
              <a:srgbClr val="3385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39440" y="1714500"/>
              <a:ext cx="1303020" cy="655320"/>
            </a:xfrm>
            <a:custGeom>
              <a:avLst/>
              <a:gdLst>
                <a:gd name="connsiteX0" fmla="*/ 3810 w 1303020"/>
                <a:gd name="connsiteY0" fmla="*/ 0 h 655320"/>
                <a:gd name="connsiteX1" fmla="*/ 1303020 w 1303020"/>
                <a:gd name="connsiteY1" fmla="*/ 11430 h 655320"/>
                <a:gd name="connsiteX2" fmla="*/ 1299210 w 1303020"/>
                <a:gd name="connsiteY2" fmla="*/ 655320 h 655320"/>
                <a:gd name="connsiteX3" fmla="*/ 0 w 1303020"/>
                <a:gd name="connsiteY3" fmla="*/ 643890 h 655320"/>
                <a:gd name="connsiteX4" fmla="*/ 3810 w 1303020"/>
                <a:gd name="connsiteY4" fmla="*/ 0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0" h="655320">
                  <a:moveTo>
                    <a:pt x="3810" y="0"/>
                  </a:moveTo>
                  <a:lnTo>
                    <a:pt x="1303020" y="11430"/>
                  </a:lnTo>
                  <a:lnTo>
                    <a:pt x="1299210" y="655320"/>
                  </a:lnTo>
                  <a:lnTo>
                    <a:pt x="0" y="6438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4BD97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63190" y="3752850"/>
              <a:ext cx="723900" cy="628650"/>
            </a:xfrm>
            <a:custGeom>
              <a:avLst/>
              <a:gdLst>
                <a:gd name="connsiteX0" fmla="*/ 320040 w 723900"/>
                <a:gd name="connsiteY0" fmla="*/ 0 h 628650"/>
                <a:gd name="connsiteX1" fmla="*/ 472440 w 723900"/>
                <a:gd name="connsiteY1" fmla="*/ 3810 h 628650"/>
                <a:gd name="connsiteX2" fmla="*/ 487680 w 723900"/>
                <a:gd name="connsiteY2" fmla="*/ 556260 h 628650"/>
                <a:gd name="connsiteX3" fmla="*/ 716280 w 723900"/>
                <a:gd name="connsiteY3" fmla="*/ 567690 h 628650"/>
                <a:gd name="connsiteX4" fmla="*/ 723900 w 723900"/>
                <a:gd name="connsiteY4" fmla="*/ 628650 h 628650"/>
                <a:gd name="connsiteX5" fmla="*/ 0 w 723900"/>
                <a:gd name="connsiteY5" fmla="*/ 624840 h 628650"/>
                <a:gd name="connsiteX6" fmla="*/ 11430 w 723900"/>
                <a:gd name="connsiteY6" fmla="*/ 556260 h 628650"/>
                <a:gd name="connsiteX7" fmla="*/ 137160 w 723900"/>
                <a:gd name="connsiteY7" fmla="*/ 541020 h 628650"/>
                <a:gd name="connsiteX8" fmla="*/ 201930 w 723900"/>
                <a:gd name="connsiteY8" fmla="*/ 579120 h 628650"/>
                <a:gd name="connsiteX9" fmla="*/ 320040 w 723900"/>
                <a:gd name="connsiteY9" fmla="*/ 563880 h 628650"/>
                <a:gd name="connsiteX10" fmla="*/ 320040 w 723900"/>
                <a:gd name="connsiteY10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00" h="628650">
                  <a:moveTo>
                    <a:pt x="320040" y="0"/>
                  </a:moveTo>
                  <a:lnTo>
                    <a:pt x="472440" y="3810"/>
                  </a:lnTo>
                  <a:lnTo>
                    <a:pt x="487680" y="556260"/>
                  </a:lnTo>
                  <a:lnTo>
                    <a:pt x="716280" y="567690"/>
                  </a:lnTo>
                  <a:lnTo>
                    <a:pt x="723900" y="628650"/>
                  </a:lnTo>
                  <a:lnTo>
                    <a:pt x="0" y="624840"/>
                  </a:lnTo>
                  <a:lnTo>
                    <a:pt x="11430" y="556260"/>
                  </a:lnTo>
                  <a:lnTo>
                    <a:pt x="137160" y="541020"/>
                  </a:lnTo>
                  <a:lnTo>
                    <a:pt x="201930" y="579120"/>
                  </a:lnTo>
                  <a:lnTo>
                    <a:pt x="320040" y="56388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C4BD9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2050" y="1802130"/>
              <a:ext cx="453390" cy="1798320"/>
            </a:xfrm>
            <a:custGeom>
              <a:avLst/>
              <a:gdLst>
                <a:gd name="connsiteX0" fmla="*/ 441960 w 453390"/>
                <a:gd name="connsiteY0" fmla="*/ 0 h 1798320"/>
                <a:gd name="connsiteX1" fmla="*/ 45720 w 453390"/>
                <a:gd name="connsiteY1" fmla="*/ 7620 h 1798320"/>
                <a:gd name="connsiteX2" fmla="*/ 0 w 453390"/>
                <a:gd name="connsiteY2" fmla="*/ 64770 h 1798320"/>
                <a:gd name="connsiteX3" fmla="*/ 3810 w 453390"/>
                <a:gd name="connsiteY3" fmla="*/ 217170 h 1798320"/>
                <a:gd name="connsiteX4" fmla="*/ 34290 w 453390"/>
                <a:gd name="connsiteY4" fmla="*/ 270510 h 1798320"/>
                <a:gd name="connsiteX5" fmla="*/ 358140 w 453390"/>
                <a:gd name="connsiteY5" fmla="*/ 281940 h 1798320"/>
                <a:gd name="connsiteX6" fmla="*/ 369570 w 453390"/>
                <a:gd name="connsiteY6" fmla="*/ 537210 h 1798320"/>
                <a:gd name="connsiteX7" fmla="*/ 76200 w 453390"/>
                <a:gd name="connsiteY7" fmla="*/ 521970 h 1798320"/>
                <a:gd name="connsiteX8" fmla="*/ 34290 w 453390"/>
                <a:gd name="connsiteY8" fmla="*/ 529590 h 1798320"/>
                <a:gd name="connsiteX9" fmla="*/ 11430 w 453390"/>
                <a:gd name="connsiteY9" fmla="*/ 586740 h 1798320"/>
                <a:gd name="connsiteX10" fmla="*/ 0 w 453390"/>
                <a:gd name="connsiteY10" fmla="*/ 929640 h 1798320"/>
                <a:gd name="connsiteX11" fmla="*/ 41910 w 453390"/>
                <a:gd name="connsiteY11" fmla="*/ 971550 h 1798320"/>
                <a:gd name="connsiteX12" fmla="*/ 121920 w 453390"/>
                <a:gd name="connsiteY12" fmla="*/ 986790 h 1798320"/>
                <a:gd name="connsiteX13" fmla="*/ 365760 w 453390"/>
                <a:gd name="connsiteY13" fmla="*/ 998220 h 1798320"/>
                <a:gd name="connsiteX14" fmla="*/ 369570 w 453390"/>
                <a:gd name="connsiteY14" fmla="*/ 1794510 h 1798320"/>
                <a:gd name="connsiteX15" fmla="*/ 453390 w 453390"/>
                <a:gd name="connsiteY15" fmla="*/ 1798320 h 1798320"/>
                <a:gd name="connsiteX16" fmla="*/ 441960 w 453390"/>
                <a:gd name="connsiteY16" fmla="*/ 0 h 179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3390" h="1798320">
                  <a:moveTo>
                    <a:pt x="441960" y="0"/>
                  </a:moveTo>
                  <a:lnTo>
                    <a:pt x="45720" y="7620"/>
                  </a:lnTo>
                  <a:lnTo>
                    <a:pt x="0" y="64770"/>
                  </a:lnTo>
                  <a:lnTo>
                    <a:pt x="3810" y="217170"/>
                  </a:lnTo>
                  <a:lnTo>
                    <a:pt x="34290" y="270510"/>
                  </a:lnTo>
                  <a:lnTo>
                    <a:pt x="358140" y="281940"/>
                  </a:lnTo>
                  <a:lnTo>
                    <a:pt x="369570" y="537210"/>
                  </a:lnTo>
                  <a:lnTo>
                    <a:pt x="76200" y="521970"/>
                  </a:lnTo>
                  <a:lnTo>
                    <a:pt x="34290" y="529590"/>
                  </a:lnTo>
                  <a:lnTo>
                    <a:pt x="11430" y="586740"/>
                  </a:lnTo>
                  <a:lnTo>
                    <a:pt x="0" y="929640"/>
                  </a:lnTo>
                  <a:lnTo>
                    <a:pt x="41910" y="971550"/>
                  </a:lnTo>
                  <a:lnTo>
                    <a:pt x="121920" y="986790"/>
                  </a:lnTo>
                  <a:lnTo>
                    <a:pt x="365760" y="998220"/>
                  </a:lnTo>
                  <a:lnTo>
                    <a:pt x="369570" y="1794510"/>
                  </a:lnTo>
                  <a:lnTo>
                    <a:pt x="453390" y="1798320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C4BD9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58240" y="3608070"/>
              <a:ext cx="445770" cy="1112520"/>
            </a:xfrm>
            <a:custGeom>
              <a:avLst/>
              <a:gdLst>
                <a:gd name="connsiteX0" fmla="*/ 354330 w 445770"/>
                <a:gd name="connsiteY0" fmla="*/ 0 h 1112520"/>
                <a:gd name="connsiteX1" fmla="*/ 445770 w 445770"/>
                <a:gd name="connsiteY1" fmla="*/ 0 h 1112520"/>
                <a:gd name="connsiteX2" fmla="*/ 445770 w 445770"/>
                <a:gd name="connsiteY2" fmla="*/ 1108710 h 1112520"/>
                <a:gd name="connsiteX3" fmla="*/ 15240 w 445770"/>
                <a:gd name="connsiteY3" fmla="*/ 1112520 h 1112520"/>
                <a:gd name="connsiteX4" fmla="*/ 0 w 445770"/>
                <a:gd name="connsiteY4" fmla="*/ 872490 h 1112520"/>
                <a:gd name="connsiteX5" fmla="*/ 49530 w 445770"/>
                <a:gd name="connsiteY5" fmla="*/ 819150 h 1112520"/>
                <a:gd name="connsiteX6" fmla="*/ 369570 w 445770"/>
                <a:gd name="connsiteY6" fmla="*/ 815340 h 1112520"/>
                <a:gd name="connsiteX7" fmla="*/ 354330 w 445770"/>
                <a:gd name="connsiteY7" fmla="*/ 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770" h="1112520">
                  <a:moveTo>
                    <a:pt x="354330" y="0"/>
                  </a:moveTo>
                  <a:lnTo>
                    <a:pt x="445770" y="0"/>
                  </a:lnTo>
                  <a:lnTo>
                    <a:pt x="445770" y="1108710"/>
                  </a:lnTo>
                  <a:lnTo>
                    <a:pt x="15240" y="1112520"/>
                  </a:lnTo>
                  <a:lnTo>
                    <a:pt x="0" y="872490"/>
                  </a:lnTo>
                  <a:lnTo>
                    <a:pt x="49530" y="819150"/>
                  </a:lnTo>
                  <a:lnTo>
                    <a:pt x="369570" y="815340"/>
                  </a:lnTo>
                  <a:lnTo>
                    <a:pt x="354330" y="0"/>
                  </a:lnTo>
                  <a:close/>
                </a:path>
              </a:pathLst>
            </a:custGeom>
            <a:solidFill>
              <a:srgbClr val="C4BD97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95450" y="1386840"/>
              <a:ext cx="129540" cy="118110"/>
            </a:xfrm>
            <a:custGeom>
              <a:avLst/>
              <a:gdLst>
                <a:gd name="connsiteX0" fmla="*/ 0 w 129540"/>
                <a:gd name="connsiteY0" fmla="*/ 11430 h 118110"/>
                <a:gd name="connsiteX1" fmla="*/ 121920 w 129540"/>
                <a:gd name="connsiteY1" fmla="*/ 0 h 118110"/>
                <a:gd name="connsiteX2" fmla="*/ 129540 w 129540"/>
                <a:gd name="connsiteY2" fmla="*/ 102870 h 118110"/>
                <a:gd name="connsiteX3" fmla="*/ 11430 w 129540"/>
                <a:gd name="connsiteY3" fmla="*/ 118110 h 118110"/>
                <a:gd name="connsiteX4" fmla="*/ 0 w 129540"/>
                <a:gd name="connsiteY4" fmla="*/ 1143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" h="118110">
                  <a:moveTo>
                    <a:pt x="0" y="11430"/>
                  </a:moveTo>
                  <a:lnTo>
                    <a:pt x="121920" y="0"/>
                  </a:lnTo>
                  <a:lnTo>
                    <a:pt x="129540" y="102870"/>
                  </a:lnTo>
                  <a:lnTo>
                    <a:pt x="11430" y="11811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4F6228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82180" y="1373505"/>
              <a:ext cx="129540" cy="118110"/>
            </a:xfrm>
            <a:custGeom>
              <a:avLst/>
              <a:gdLst>
                <a:gd name="connsiteX0" fmla="*/ 0 w 129540"/>
                <a:gd name="connsiteY0" fmla="*/ 11430 h 118110"/>
                <a:gd name="connsiteX1" fmla="*/ 121920 w 129540"/>
                <a:gd name="connsiteY1" fmla="*/ 0 h 118110"/>
                <a:gd name="connsiteX2" fmla="*/ 129540 w 129540"/>
                <a:gd name="connsiteY2" fmla="*/ 102870 h 118110"/>
                <a:gd name="connsiteX3" fmla="*/ 11430 w 129540"/>
                <a:gd name="connsiteY3" fmla="*/ 118110 h 118110"/>
                <a:gd name="connsiteX4" fmla="*/ 0 w 129540"/>
                <a:gd name="connsiteY4" fmla="*/ 1143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" h="118110">
                  <a:moveTo>
                    <a:pt x="0" y="11430"/>
                  </a:moveTo>
                  <a:lnTo>
                    <a:pt x="121920" y="0"/>
                  </a:lnTo>
                  <a:lnTo>
                    <a:pt x="129540" y="102870"/>
                  </a:lnTo>
                  <a:lnTo>
                    <a:pt x="11430" y="11811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4F6228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wn Arrow 8"/>
          <p:cNvSpPr/>
          <p:nvPr/>
        </p:nvSpPr>
        <p:spPr>
          <a:xfrm rot="10800000">
            <a:off x="1706938" y="4144887"/>
            <a:ext cx="428269" cy="348253"/>
          </a:xfrm>
          <a:prstGeom prst="downArrow">
            <a:avLst/>
          </a:prstGeom>
          <a:solidFill>
            <a:srgbClr val="953735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871246" y="4653136"/>
            <a:ext cx="2761869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4807"/>
                </a:solidFill>
              </a:rPr>
              <a:t>Office Entrance</a:t>
            </a:r>
          </a:p>
        </p:txBody>
      </p:sp>
      <p:sp>
        <p:nvSpPr>
          <p:cNvPr id="25" name="Down Arrow 24"/>
          <p:cNvSpPr/>
          <p:nvPr/>
        </p:nvSpPr>
        <p:spPr>
          <a:xfrm rot="10800000">
            <a:off x="2845706" y="3825044"/>
            <a:ext cx="428269" cy="348253"/>
          </a:xfrm>
          <a:prstGeom prst="downArrow">
            <a:avLst/>
          </a:prstGeom>
          <a:solidFill>
            <a:srgbClr val="953735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3191074" y="4026758"/>
            <a:ext cx="2761869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4807"/>
                </a:solidFill>
              </a:rPr>
              <a:t>Formal Entrance</a:t>
            </a:r>
          </a:p>
        </p:txBody>
      </p:sp>
      <p:sp>
        <p:nvSpPr>
          <p:cNvPr id="27" name="Down Arrow 26"/>
          <p:cNvSpPr/>
          <p:nvPr/>
        </p:nvSpPr>
        <p:spPr>
          <a:xfrm rot="5400000">
            <a:off x="3120404" y="1748983"/>
            <a:ext cx="428269" cy="348253"/>
          </a:xfrm>
          <a:prstGeom prst="downArrow">
            <a:avLst/>
          </a:prstGeom>
          <a:solidFill>
            <a:srgbClr val="953735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3563888" y="1742659"/>
            <a:ext cx="2761869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4807"/>
                </a:solidFill>
              </a:rPr>
              <a:t>Primary Entrance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1128123" y="2316880"/>
            <a:ext cx="428269" cy="348253"/>
          </a:xfrm>
          <a:prstGeom prst="downArrow">
            <a:avLst/>
          </a:prstGeom>
          <a:solidFill>
            <a:srgbClr val="953735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 bwMode="auto">
          <a:xfrm>
            <a:off x="81939" y="1987431"/>
            <a:ext cx="2761869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4807"/>
                </a:solidFill>
              </a:rPr>
              <a:t>Youth &amp; Wheelchair</a:t>
            </a:r>
          </a:p>
          <a:p>
            <a:r>
              <a:rPr lang="en-US" sz="2000" dirty="0" smtClean="0">
                <a:solidFill>
                  <a:srgbClr val="984807"/>
                </a:solidFill>
              </a:rPr>
              <a:t>Entrance</a:t>
            </a:r>
          </a:p>
        </p:txBody>
      </p:sp>
    </p:spTree>
    <p:extLst>
      <p:ext uri="{BB962C8B-B14F-4D97-AF65-F5344CB8AC3E}">
        <p14:creationId xmlns:p14="http://schemas.microsoft.com/office/powerpoint/2010/main" val="128096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5338" r="5449" b="4835"/>
          <a:stretch/>
        </p:blipFill>
        <p:spPr>
          <a:xfrm>
            <a:off x="133964" y="87490"/>
            <a:ext cx="8875704" cy="5789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3060666" y="6165304"/>
            <a:ext cx="3022687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 CAFE INTERIOR</a:t>
            </a:r>
          </a:p>
        </p:txBody>
      </p:sp>
    </p:spTree>
    <p:extLst>
      <p:ext uri="{BB962C8B-B14F-4D97-AF65-F5344CB8AC3E}">
        <p14:creationId xmlns:p14="http://schemas.microsoft.com/office/powerpoint/2010/main" val="26529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6468" r="19182" b="9368"/>
          <a:stretch/>
        </p:blipFill>
        <p:spPr>
          <a:xfrm>
            <a:off x="1153603" y="116632"/>
            <a:ext cx="6837339" cy="56849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60739" y="6093296"/>
            <a:ext cx="3622530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SECOND FLOOR PLAN</a:t>
            </a:r>
          </a:p>
          <a:p>
            <a:pPr algn="ctr"/>
            <a:r>
              <a:rPr lang="en-CA" sz="2000" dirty="0" smtClean="0"/>
              <a:t>(COLOURED)</a:t>
            </a:r>
          </a:p>
        </p:txBody>
      </p:sp>
      <p:sp>
        <p:nvSpPr>
          <p:cNvPr id="2" name="Freeform 1"/>
          <p:cNvSpPr/>
          <p:nvPr/>
        </p:nvSpPr>
        <p:spPr>
          <a:xfrm>
            <a:off x="3674745" y="4011930"/>
            <a:ext cx="1320165" cy="918210"/>
          </a:xfrm>
          <a:custGeom>
            <a:avLst/>
            <a:gdLst>
              <a:gd name="connsiteX0" fmla="*/ 5715 w 1320165"/>
              <a:gd name="connsiteY0" fmla="*/ 918210 h 918210"/>
              <a:gd name="connsiteX1" fmla="*/ 0 w 1320165"/>
              <a:gd name="connsiteY1" fmla="*/ 430530 h 918210"/>
              <a:gd name="connsiteX2" fmla="*/ 291465 w 1320165"/>
              <a:gd name="connsiteY2" fmla="*/ 436245 h 918210"/>
              <a:gd name="connsiteX3" fmla="*/ 281940 w 1320165"/>
              <a:gd name="connsiteY3" fmla="*/ 139065 h 918210"/>
              <a:gd name="connsiteX4" fmla="*/ 897255 w 1320165"/>
              <a:gd name="connsiteY4" fmla="*/ 125730 h 918210"/>
              <a:gd name="connsiteX5" fmla="*/ 895350 w 1320165"/>
              <a:gd name="connsiteY5" fmla="*/ 3810 h 918210"/>
              <a:gd name="connsiteX6" fmla="*/ 1320165 w 1320165"/>
              <a:gd name="connsiteY6" fmla="*/ 0 h 918210"/>
              <a:gd name="connsiteX7" fmla="*/ 1318260 w 1320165"/>
              <a:gd name="connsiteY7" fmla="*/ 895350 h 918210"/>
              <a:gd name="connsiteX8" fmla="*/ 5715 w 1320165"/>
              <a:gd name="connsiteY8" fmla="*/ 918210 h 91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0165" h="918210">
                <a:moveTo>
                  <a:pt x="5715" y="918210"/>
                </a:moveTo>
                <a:lnTo>
                  <a:pt x="0" y="430530"/>
                </a:lnTo>
                <a:lnTo>
                  <a:pt x="291465" y="436245"/>
                </a:lnTo>
                <a:lnTo>
                  <a:pt x="281940" y="139065"/>
                </a:lnTo>
                <a:lnTo>
                  <a:pt x="897255" y="125730"/>
                </a:lnTo>
                <a:lnTo>
                  <a:pt x="895350" y="3810"/>
                </a:lnTo>
                <a:lnTo>
                  <a:pt x="1320165" y="0"/>
                </a:lnTo>
                <a:lnTo>
                  <a:pt x="1318260" y="895350"/>
                </a:lnTo>
                <a:lnTo>
                  <a:pt x="5715" y="918210"/>
                </a:lnTo>
                <a:close/>
              </a:path>
            </a:pathLst>
          </a:custGeom>
          <a:solidFill>
            <a:srgbClr val="27E5D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6100778"/>
            <a:ext cx="3786214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3" t="54124" r="57823" b="10741"/>
          <a:stretch/>
        </p:blipFill>
        <p:spPr>
          <a:xfrm>
            <a:off x="611560" y="116632"/>
            <a:ext cx="7959946" cy="56886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460867" y="6165304"/>
            <a:ext cx="2222275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EXISTING 3D VIEWS</a:t>
            </a:r>
          </a:p>
        </p:txBody>
      </p:sp>
    </p:spTree>
    <p:extLst>
      <p:ext uri="{BB962C8B-B14F-4D97-AF65-F5344CB8AC3E}">
        <p14:creationId xmlns:p14="http://schemas.microsoft.com/office/powerpoint/2010/main" val="61806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9" t="54804" r="57827" b="9858"/>
          <a:stretch/>
        </p:blipFill>
        <p:spPr>
          <a:xfrm>
            <a:off x="611560" y="188640"/>
            <a:ext cx="8083710" cy="56371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366672" y="6165304"/>
            <a:ext cx="2410661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3D VIEWS</a:t>
            </a:r>
          </a:p>
        </p:txBody>
      </p:sp>
    </p:spTree>
    <p:extLst>
      <p:ext uri="{BB962C8B-B14F-4D97-AF65-F5344CB8AC3E}">
        <p14:creationId xmlns:p14="http://schemas.microsoft.com/office/powerpoint/2010/main" val="107766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248" y="6100778"/>
            <a:ext cx="2268346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2571736" y="6100754"/>
            <a:ext cx="4143404" cy="757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CA" sz="2000" dirty="0" smtClean="0"/>
              <a:t>EXTERIOR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15125" r="43" b="14038"/>
          <a:stretch/>
        </p:blipFill>
        <p:spPr>
          <a:xfrm>
            <a:off x="103581" y="297851"/>
            <a:ext cx="9004923" cy="493134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95429" y="6165304"/>
            <a:ext cx="3553153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CONCEPTUAL BUILDING ON 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" y="692696"/>
            <a:ext cx="9141712" cy="45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248" y="6100778"/>
            <a:ext cx="2268346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2571736" y="6100754"/>
            <a:ext cx="4143404" cy="757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CA" sz="2000" dirty="0" smtClean="0"/>
              <a:t>EXTERIOR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15125" r="43" b="14038"/>
          <a:stretch/>
        </p:blipFill>
        <p:spPr>
          <a:xfrm>
            <a:off x="103581" y="297851"/>
            <a:ext cx="9004923" cy="493134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95429" y="6165304"/>
            <a:ext cx="3553153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CONCEPTUAL BUILDING ON 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" y="692696"/>
            <a:ext cx="9141712" cy="45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6100778"/>
            <a:ext cx="3786214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866309" y="6093296"/>
            <a:ext cx="3411382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MAIN FLOOR PLAN </a:t>
            </a:r>
          </a:p>
          <a:p>
            <a:pPr algn="ctr"/>
            <a:r>
              <a:rPr lang="en-CA" sz="2000" dirty="0"/>
              <a:t>(</a:t>
            </a:r>
            <a:r>
              <a:rPr lang="en-CA" sz="2000" dirty="0" smtClean="0"/>
              <a:t>COLOURED)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6365" r="19110" b="9302"/>
          <a:stretch/>
        </p:blipFill>
        <p:spPr>
          <a:xfrm>
            <a:off x="1131903" y="116632"/>
            <a:ext cx="6880194" cy="57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6468" r="19182" b="9368"/>
          <a:stretch/>
        </p:blipFill>
        <p:spPr>
          <a:xfrm>
            <a:off x="1153603" y="116632"/>
            <a:ext cx="6837339" cy="56849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60739" y="6093296"/>
            <a:ext cx="3622530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SECOND FLOOR PLAN</a:t>
            </a:r>
          </a:p>
          <a:p>
            <a:pPr algn="ctr"/>
            <a:r>
              <a:rPr lang="en-CA" sz="2000" dirty="0" smtClean="0"/>
              <a:t>(COLOURED)</a:t>
            </a:r>
          </a:p>
        </p:txBody>
      </p:sp>
      <p:sp>
        <p:nvSpPr>
          <p:cNvPr id="2" name="Freeform 1"/>
          <p:cNvSpPr/>
          <p:nvPr/>
        </p:nvSpPr>
        <p:spPr>
          <a:xfrm>
            <a:off x="3674745" y="4011930"/>
            <a:ext cx="1320165" cy="918210"/>
          </a:xfrm>
          <a:custGeom>
            <a:avLst/>
            <a:gdLst>
              <a:gd name="connsiteX0" fmla="*/ 5715 w 1320165"/>
              <a:gd name="connsiteY0" fmla="*/ 918210 h 918210"/>
              <a:gd name="connsiteX1" fmla="*/ 0 w 1320165"/>
              <a:gd name="connsiteY1" fmla="*/ 430530 h 918210"/>
              <a:gd name="connsiteX2" fmla="*/ 291465 w 1320165"/>
              <a:gd name="connsiteY2" fmla="*/ 436245 h 918210"/>
              <a:gd name="connsiteX3" fmla="*/ 281940 w 1320165"/>
              <a:gd name="connsiteY3" fmla="*/ 139065 h 918210"/>
              <a:gd name="connsiteX4" fmla="*/ 897255 w 1320165"/>
              <a:gd name="connsiteY4" fmla="*/ 125730 h 918210"/>
              <a:gd name="connsiteX5" fmla="*/ 895350 w 1320165"/>
              <a:gd name="connsiteY5" fmla="*/ 3810 h 918210"/>
              <a:gd name="connsiteX6" fmla="*/ 1320165 w 1320165"/>
              <a:gd name="connsiteY6" fmla="*/ 0 h 918210"/>
              <a:gd name="connsiteX7" fmla="*/ 1318260 w 1320165"/>
              <a:gd name="connsiteY7" fmla="*/ 895350 h 918210"/>
              <a:gd name="connsiteX8" fmla="*/ 5715 w 1320165"/>
              <a:gd name="connsiteY8" fmla="*/ 918210 h 91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0165" h="918210">
                <a:moveTo>
                  <a:pt x="5715" y="918210"/>
                </a:moveTo>
                <a:lnTo>
                  <a:pt x="0" y="430530"/>
                </a:lnTo>
                <a:lnTo>
                  <a:pt x="291465" y="436245"/>
                </a:lnTo>
                <a:lnTo>
                  <a:pt x="281940" y="139065"/>
                </a:lnTo>
                <a:lnTo>
                  <a:pt x="897255" y="125730"/>
                </a:lnTo>
                <a:lnTo>
                  <a:pt x="895350" y="3810"/>
                </a:lnTo>
                <a:lnTo>
                  <a:pt x="1320165" y="0"/>
                </a:lnTo>
                <a:lnTo>
                  <a:pt x="1318260" y="895350"/>
                </a:lnTo>
                <a:lnTo>
                  <a:pt x="5715" y="918210"/>
                </a:lnTo>
                <a:close/>
              </a:path>
            </a:pathLst>
          </a:custGeom>
          <a:solidFill>
            <a:srgbClr val="27E5D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4631" r="5496" b="17787"/>
          <a:stretch/>
        </p:blipFill>
        <p:spPr bwMode="auto">
          <a:xfrm flipH="1">
            <a:off x="4733358" y="2636912"/>
            <a:ext cx="1710850" cy="82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1"/>
          <p:cNvSpPr/>
          <p:nvPr/>
        </p:nvSpPr>
        <p:spPr>
          <a:xfrm rot="17769227">
            <a:off x="5496425" y="2487528"/>
            <a:ext cx="2241514" cy="2586989"/>
          </a:xfrm>
          <a:custGeom>
            <a:avLst/>
            <a:gdLst>
              <a:gd name="connsiteX0" fmla="*/ 3105338 w 3105338"/>
              <a:gd name="connsiteY0" fmla="*/ 2462543 h 2562131"/>
              <a:gd name="connsiteX1" fmla="*/ 0 w 3105338"/>
              <a:gd name="connsiteY1" fmla="*/ 2562131 h 2562131"/>
              <a:gd name="connsiteX2" fmla="*/ 1720158 w 3105338"/>
              <a:gd name="connsiteY2" fmla="*/ 0 h 2562131"/>
              <a:gd name="connsiteX3" fmla="*/ 3105338 w 3105338"/>
              <a:gd name="connsiteY3" fmla="*/ 2462543 h 25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5338" h="2562131">
                <a:moveTo>
                  <a:pt x="3105338" y="2462543"/>
                </a:moveTo>
                <a:lnTo>
                  <a:pt x="0" y="2562131"/>
                </a:lnTo>
                <a:lnTo>
                  <a:pt x="1720158" y="0"/>
                </a:lnTo>
                <a:lnTo>
                  <a:pt x="3105338" y="2462543"/>
                </a:lnTo>
                <a:close/>
              </a:path>
            </a:pathLst>
          </a:custGeom>
          <a:solidFill>
            <a:srgbClr val="27E5DC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4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63951" y="6165304"/>
            <a:ext cx="3616119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EXISTING WAREHOUSE INTERIOR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9" y="116632"/>
            <a:ext cx="68977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22623" y="6165304"/>
            <a:ext cx="3698769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SANCTUARY INTERIOR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9" y="420947"/>
            <a:ext cx="6897732" cy="51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40795" r="44170" b="15375"/>
          <a:stretch/>
        </p:blipFill>
        <p:spPr>
          <a:xfrm>
            <a:off x="775322" y="332656"/>
            <a:ext cx="7545426" cy="55446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60739" y="6093296"/>
            <a:ext cx="3622530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PROPOSED SECOND FLOOR PLAN</a:t>
            </a:r>
          </a:p>
          <a:p>
            <a:pPr algn="ctr"/>
            <a:r>
              <a:rPr lang="en-CA" sz="2000" dirty="0" smtClean="0"/>
              <a:t>(COLOURED)</a:t>
            </a:r>
          </a:p>
        </p:txBody>
      </p:sp>
      <p:sp>
        <p:nvSpPr>
          <p:cNvPr id="2" name="Freeform 1"/>
          <p:cNvSpPr/>
          <p:nvPr/>
        </p:nvSpPr>
        <p:spPr>
          <a:xfrm>
            <a:off x="4955662" y="3284984"/>
            <a:ext cx="2485770" cy="1719693"/>
          </a:xfrm>
          <a:custGeom>
            <a:avLst/>
            <a:gdLst>
              <a:gd name="connsiteX0" fmla="*/ 5715 w 1320165"/>
              <a:gd name="connsiteY0" fmla="*/ 918210 h 918210"/>
              <a:gd name="connsiteX1" fmla="*/ 0 w 1320165"/>
              <a:gd name="connsiteY1" fmla="*/ 430530 h 918210"/>
              <a:gd name="connsiteX2" fmla="*/ 291465 w 1320165"/>
              <a:gd name="connsiteY2" fmla="*/ 436245 h 918210"/>
              <a:gd name="connsiteX3" fmla="*/ 281940 w 1320165"/>
              <a:gd name="connsiteY3" fmla="*/ 139065 h 918210"/>
              <a:gd name="connsiteX4" fmla="*/ 897255 w 1320165"/>
              <a:gd name="connsiteY4" fmla="*/ 125730 h 918210"/>
              <a:gd name="connsiteX5" fmla="*/ 895350 w 1320165"/>
              <a:gd name="connsiteY5" fmla="*/ 3810 h 918210"/>
              <a:gd name="connsiteX6" fmla="*/ 1320165 w 1320165"/>
              <a:gd name="connsiteY6" fmla="*/ 0 h 918210"/>
              <a:gd name="connsiteX7" fmla="*/ 1318260 w 1320165"/>
              <a:gd name="connsiteY7" fmla="*/ 895350 h 918210"/>
              <a:gd name="connsiteX8" fmla="*/ 5715 w 1320165"/>
              <a:gd name="connsiteY8" fmla="*/ 918210 h 91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0165" h="918210">
                <a:moveTo>
                  <a:pt x="5715" y="918210"/>
                </a:moveTo>
                <a:lnTo>
                  <a:pt x="0" y="430530"/>
                </a:lnTo>
                <a:lnTo>
                  <a:pt x="291465" y="436245"/>
                </a:lnTo>
                <a:lnTo>
                  <a:pt x="281940" y="139065"/>
                </a:lnTo>
                <a:lnTo>
                  <a:pt x="897255" y="125730"/>
                </a:lnTo>
                <a:lnTo>
                  <a:pt x="895350" y="3810"/>
                </a:lnTo>
                <a:lnTo>
                  <a:pt x="1320165" y="0"/>
                </a:lnTo>
                <a:lnTo>
                  <a:pt x="1318260" y="895350"/>
                </a:lnTo>
                <a:lnTo>
                  <a:pt x="5715" y="918210"/>
                </a:lnTo>
                <a:close/>
              </a:path>
            </a:pathLst>
          </a:custGeom>
          <a:solidFill>
            <a:srgbClr val="27E5D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4631" r="5496" b="17787"/>
          <a:stretch/>
        </p:blipFill>
        <p:spPr bwMode="auto">
          <a:xfrm flipH="1">
            <a:off x="6516216" y="4502813"/>
            <a:ext cx="1710850" cy="82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1"/>
          <p:cNvSpPr/>
          <p:nvPr/>
        </p:nvSpPr>
        <p:spPr>
          <a:xfrm>
            <a:off x="4137434" y="2353901"/>
            <a:ext cx="3105338" cy="2562131"/>
          </a:xfrm>
          <a:custGeom>
            <a:avLst/>
            <a:gdLst>
              <a:gd name="connsiteX0" fmla="*/ 3105338 w 3105338"/>
              <a:gd name="connsiteY0" fmla="*/ 2462543 h 2562131"/>
              <a:gd name="connsiteX1" fmla="*/ 0 w 3105338"/>
              <a:gd name="connsiteY1" fmla="*/ 2562131 h 2562131"/>
              <a:gd name="connsiteX2" fmla="*/ 1720158 w 3105338"/>
              <a:gd name="connsiteY2" fmla="*/ 0 h 2562131"/>
              <a:gd name="connsiteX3" fmla="*/ 3105338 w 3105338"/>
              <a:gd name="connsiteY3" fmla="*/ 2462543 h 25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5338" h="2562131">
                <a:moveTo>
                  <a:pt x="3105338" y="2462543"/>
                </a:moveTo>
                <a:lnTo>
                  <a:pt x="0" y="2562131"/>
                </a:lnTo>
                <a:lnTo>
                  <a:pt x="1720158" y="0"/>
                </a:lnTo>
                <a:lnTo>
                  <a:pt x="3105338" y="2462543"/>
                </a:lnTo>
                <a:close/>
              </a:path>
            </a:pathLst>
          </a:custGeom>
          <a:solidFill>
            <a:srgbClr val="27E5DC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232" y="6100778"/>
            <a:ext cx="2412362" cy="757246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cs typeface="Arial" pitchFamily="34" charset="0"/>
              </a:rPr>
              <a:t>AF 14 427 SHCR</a:t>
            </a:r>
            <a:endParaRPr lang="en-US" sz="1800" dirty="0">
              <a:cs typeface="Arial" pitchFamily="34" charset="0"/>
            </a:endParaRPr>
          </a:p>
          <a:p>
            <a:pPr algn="r"/>
            <a:r>
              <a:rPr lang="en-US" sz="1800" dirty="0" smtClean="0">
                <a:cs typeface="Arial" pitchFamily="34" charset="0"/>
              </a:rPr>
              <a:t>Smoky Lake, Alberta</a:t>
            </a:r>
          </a:p>
        </p:txBody>
      </p:sp>
      <p:pic>
        <p:nvPicPr>
          <p:cNvPr id="4" name="Picture 3" descr="Invert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143644"/>
            <a:ext cx="20764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763951" y="6165304"/>
            <a:ext cx="3616119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EXISTING WAREHOUSE INTERIOR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3" y="197109"/>
            <a:ext cx="749277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206</Words>
  <Application>Microsoft Office PowerPoint</Application>
  <PresentationFormat>On-screen Show (4:3)</PresentationFormat>
  <Paragraphs>69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Laptop</dc:creator>
  <cp:lastModifiedBy>Al Laptop</cp:lastModifiedBy>
  <cp:revision>1</cp:revision>
  <dcterms:created xsi:type="dcterms:W3CDTF">2015-03-27T20:35:33Z</dcterms:created>
  <dcterms:modified xsi:type="dcterms:W3CDTF">2015-03-27T20:42:37Z</dcterms:modified>
</cp:coreProperties>
</file>